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a:t>
            </a:r>
            <a:r>
              <a:rPr lang="en-US"/>
              <a:t>learning journey!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7.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8.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7.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9.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60.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1.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8374</TotalTime>
  <Words>17473</Words>
  <Application>Microsoft Macintosh PowerPoint</Application>
  <PresentationFormat>Widescreen</PresentationFormat>
  <Paragraphs>1429</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259</cp:revision>
  <dcterms:created xsi:type="dcterms:W3CDTF">2020-02-11T00:22:44Z</dcterms:created>
  <dcterms:modified xsi:type="dcterms:W3CDTF">2020-03-17T23:59:27Z</dcterms:modified>
</cp:coreProperties>
</file>